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5234-72ED-4B3F-8442-CEE2D7AC89CC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7F8C-6135-4779-B969-D4915CCE3B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5234-72ED-4B3F-8442-CEE2D7AC89CC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7F8C-6135-4779-B969-D4915CCE3B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5234-72ED-4B3F-8442-CEE2D7AC89CC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7F8C-6135-4779-B969-D4915CCE3B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5234-72ED-4B3F-8442-CEE2D7AC89CC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7F8C-6135-4779-B969-D4915CCE3B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5234-72ED-4B3F-8442-CEE2D7AC89CC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7F8C-6135-4779-B969-D4915CCE3B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5234-72ED-4B3F-8442-CEE2D7AC89CC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7F8C-6135-4779-B969-D4915CCE3B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5234-72ED-4B3F-8442-CEE2D7AC89CC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7F8C-6135-4779-B969-D4915CCE3B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5234-72ED-4B3F-8442-CEE2D7AC89CC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7F8C-6135-4779-B969-D4915CCE3B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5234-72ED-4B3F-8442-CEE2D7AC89CC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7F8C-6135-4779-B969-D4915CCE3B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5234-72ED-4B3F-8442-CEE2D7AC89CC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7F8C-6135-4779-B969-D4915CCE3B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A5234-72ED-4B3F-8442-CEE2D7AC89CC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E7F8C-6135-4779-B969-D4915CCE3B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A5234-72ED-4B3F-8442-CEE2D7AC89CC}" type="datetimeFigureOut">
              <a:rPr lang="en-US" smtClean="0"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E7F8C-6135-4779-B969-D4915CCE3B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www.google.com/url?sa=i&amp;source=images&amp;cd=&amp;cad=rja&amp;docid=YBmwWcbfYUF23M&amp;tbnid=7h2mcoAyBATNWM:&amp;ved=0CAgQjRwwAA&amp;url=http%3A%2F%2Fwww.myrecipes.com%2Frecipe%2Fcaramelized-carrot-risotto-10000001724849%2F&amp;ei=-LcrUv6hCNGq4AOA9IC4BQ&amp;psig=AFQjCNFI5oAy01aDnoAQAycXvpRFvFHz_g&amp;ust=1378683256309953" TargetMode="External"/><Relationship Id="rId7" Type="http://schemas.openxmlformats.org/officeDocument/2006/relationships/hyperlink" Target="http://en.wikipedia.org/wiki/File:Sicilian_caponata.jpg" TargetMode="External"/><Relationship Id="rId12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hyperlink" Target="http://en.wikipedia.org/wiki/File:Italian_Panzanella.jpg" TargetMode="External"/><Relationship Id="rId5" Type="http://schemas.openxmlformats.org/officeDocument/2006/relationships/hyperlink" Target="http://www.google.com/url?sa=i&amp;source=images&amp;cd=&amp;cad=rja&amp;docid=fI-mCnB7HXi2hM&amp;tbnid=yhtDc8BEjsHG7M:&amp;ved=0CAgQjRwwAA&amp;url=http%3A%2F%2Fwww.myrecipes.com%2Frecipe%2Fossobuco-with-tuscan-style-bean-fennel-ragout-10000000682731%2F&amp;ei=WLorUuWTO4LC4AOpnoHgCg&amp;psig=AFQjCNH5GsKwGOf34YMHPA3wmiWRKtiRtA&amp;ust=1378683865059253" TargetMode="External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hyperlink" Target="http://www.google.com/url?sa=i&amp;rct=j&amp;q=guanciale+recipe&amp;source=images&amp;cd=&amp;cad=rja&amp;docid=g58tU5FjIBAevM&amp;tbnid=vZClnCdwGRknZM:&amp;ved=0CAUQjRw&amp;url=http%3A%2F%2Ffxcuisine.com%2Fdefault.asp%3FDisplay%3D8&amp;ei=Cr8rUp3DFc7j4APdtoGgAQ&amp;bvm=bv.51773540,d.dmg&amp;psig=AFQjCNEuvqjfspUYIaE7dFAnC9xj2zdBVQ&amp;ust=137868505041643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/>
          <a:lstStyle/>
          <a:p>
            <a:r>
              <a:rPr lang="en-US" dirty="0" smtClean="0"/>
              <a:t>Unique Italian Foods</a:t>
            </a:r>
            <a:endParaRPr lang="en-US" dirty="0"/>
          </a:p>
        </p:txBody>
      </p:sp>
      <p:pic>
        <p:nvPicPr>
          <p:cNvPr id="1026" name="Picture 2" descr="http://img4-1.myrecipes.timeinc.net/i/recipes/su/08/04/carrot-risotto-su-1724849-l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295400"/>
            <a:ext cx="1828800" cy="1828800"/>
          </a:xfrm>
          <a:prstGeom prst="rect">
            <a:avLst/>
          </a:prstGeom>
          <a:noFill/>
        </p:spPr>
      </p:pic>
      <p:pic>
        <p:nvPicPr>
          <p:cNvPr id="1028" name="Picture 4" descr="http://img4-2.myrecipes.timeinc.net/i/recipes/su/05/10/ossobuco-bean-su-682731-l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1600200"/>
            <a:ext cx="1905000" cy="1905000"/>
          </a:xfrm>
          <a:prstGeom prst="rect">
            <a:avLst/>
          </a:prstGeom>
          <a:noFill/>
        </p:spPr>
      </p:pic>
      <p:pic>
        <p:nvPicPr>
          <p:cNvPr id="1030" name="Picture 6" descr="Sicilian caponata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29400" y="1600200"/>
            <a:ext cx="2400298" cy="1600200"/>
          </a:xfrm>
          <a:prstGeom prst="rect">
            <a:avLst/>
          </a:prstGeom>
          <a:noFill/>
        </p:spPr>
      </p:pic>
      <p:pic>
        <p:nvPicPr>
          <p:cNvPr id="1032" name="Picture 8" descr="http://images.fxcuisine.com/blogimages/guanciale-cut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4800" y="3886200"/>
            <a:ext cx="3124200" cy="2444687"/>
          </a:xfrm>
          <a:prstGeom prst="rect">
            <a:avLst/>
          </a:prstGeom>
          <a:noFill/>
        </p:spPr>
      </p:pic>
      <p:pic>
        <p:nvPicPr>
          <p:cNvPr id="1034" name="Picture 10" descr="Italian Panzanella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029200" y="4038600"/>
            <a:ext cx="2895600" cy="2070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Unique Italian Foods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Unique Italian Foods</dc:title>
  <dc:creator>Januck</dc:creator>
  <cp:lastModifiedBy>Januck</cp:lastModifiedBy>
  <cp:revision>6</cp:revision>
  <dcterms:created xsi:type="dcterms:W3CDTF">2013-09-07T23:30:31Z</dcterms:created>
  <dcterms:modified xsi:type="dcterms:W3CDTF">2013-09-08T00:24:23Z</dcterms:modified>
</cp:coreProperties>
</file>